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1B89-6F11-4BAA-A065-1BA92AEA105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DD32-F76A-470F-8A10-841B12F558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/>
          <a:lstStyle/>
          <a:p>
            <a:r>
              <a:rPr lang="en-US" b="1" smtClean="0"/>
              <a:t>Cell Biology: Lecture 15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Cellular Respiration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Glycolysis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Krebs Cycle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Electron Transport Chain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4009" y="509155"/>
            <a:ext cx="6872963" cy="5205845"/>
          </a:xfrm>
        </p:spPr>
      </p:pic>
    </p:spTree>
    <p:extLst>
      <p:ext uri="{BB962C8B-B14F-4D97-AF65-F5344CB8AC3E}">
        <p14:creationId xmlns:p14="http://schemas.microsoft.com/office/powerpoint/2010/main" xmlns="" val="29519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9052" y="155864"/>
            <a:ext cx="5034396" cy="6608618"/>
          </a:xfrm>
        </p:spPr>
      </p:pic>
    </p:spTree>
    <p:extLst>
      <p:ext uri="{BB962C8B-B14F-4D97-AF65-F5344CB8AC3E}">
        <p14:creationId xmlns:p14="http://schemas.microsoft.com/office/powerpoint/2010/main" xmlns="" val="379730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0225" y="187036"/>
            <a:ext cx="5299364" cy="6535882"/>
          </a:xfrm>
        </p:spPr>
      </p:pic>
    </p:spTree>
    <p:extLst>
      <p:ext uri="{BB962C8B-B14F-4D97-AF65-F5344CB8AC3E}">
        <p14:creationId xmlns:p14="http://schemas.microsoft.com/office/powerpoint/2010/main" xmlns="" val="15127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521" y="342901"/>
            <a:ext cx="8065943" cy="5413663"/>
          </a:xfrm>
        </p:spPr>
      </p:pic>
    </p:spTree>
    <p:extLst>
      <p:ext uri="{BB962C8B-B14F-4D97-AF65-F5344CB8AC3E}">
        <p14:creationId xmlns:p14="http://schemas.microsoft.com/office/powerpoint/2010/main" xmlns="" val="310555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2975" y="498765"/>
            <a:ext cx="5886450" cy="4836030"/>
          </a:xfrm>
        </p:spPr>
      </p:pic>
    </p:spTree>
    <p:extLst>
      <p:ext uri="{BB962C8B-B14F-4D97-AF65-F5344CB8AC3E}">
        <p14:creationId xmlns:p14="http://schemas.microsoft.com/office/powerpoint/2010/main" xmlns="" val="261547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1800" y="436563"/>
            <a:ext cx="5740400" cy="5740400"/>
          </a:xfrm>
        </p:spPr>
      </p:pic>
    </p:spTree>
    <p:extLst>
      <p:ext uri="{BB962C8B-B14F-4D97-AF65-F5344CB8AC3E}">
        <p14:creationId xmlns:p14="http://schemas.microsoft.com/office/powerpoint/2010/main" xmlns="" val="129776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Cell Biology: Lecture 15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Biology: Lecture 15</dc:title>
  <dc:creator>nEda</dc:creator>
  <cp:lastModifiedBy>nEda</cp:lastModifiedBy>
  <cp:revision>1</cp:revision>
  <dcterms:created xsi:type="dcterms:W3CDTF">2020-04-13T11:56:54Z</dcterms:created>
  <dcterms:modified xsi:type="dcterms:W3CDTF">2020-04-13T12:05:00Z</dcterms:modified>
</cp:coreProperties>
</file>